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98" d="100"/>
          <a:sy n="98" d="100"/>
        </p:scale>
        <p:origin x="787" y="-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-1930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-1420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LED Strips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Web socket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Test Script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-20422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361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30D69-4635-479C-A31C-2EE728B3A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E7020-252C-42FD-9CED-49810000B88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Person Detection</a:t>
          </a:r>
        </a:p>
      </dgm:t>
    </dgm:pt>
    <dgm:pt modelId="{FAD2D5F9-7FFE-4714-8B2E-A5A31B1FB103}" type="parTrans" cxnId="{A25A31E5-6FE3-4AB3-9346-9151FFC6BC17}">
      <dgm:prSet/>
      <dgm:spPr/>
      <dgm:t>
        <a:bodyPr/>
        <a:lstStyle/>
        <a:p>
          <a:endParaRPr lang="en-US"/>
        </a:p>
      </dgm:t>
    </dgm:pt>
    <dgm:pt modelId="{301ABF14-EB14-4E95-A0B1-14379FD15BF0}" type="sibTrans" cxnId="{A25A31E5-6FE3-4AB3-9346-9151FFC6BC17}">
      <dgm:prSet/>
      <dgm:spPr/>
      <dgm:t>
        <a:bodyPr/>
        <a:lstStyle/>
        <a:p>
          <a:endParaRPr lang="en-US"/>
        </a:p>
      </dgm:t>
    </dgm:pt>
    <dgm:pt modelId="{79920F1E-9152-496C-B429-5D5B6CB10FCD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Documentation</a:t>
          </a:r>
        </a:p>
      </dgm:t>
    </dgm:pt>
    <dgm:pt modelId="{F21C1D50-1882-4F24-87DA-FF9DC8B327E6}" type="parTrans" cxnId="{6493A9E5-E27B-4785-9397-5728417F332D}">
      <dgm:prSet/>
      <dgm:spPr/>
      <dgm:t>
        <a:bodyPr/>
        <a:lstStyle/>
        <a:p>
          <a:endParaRPr lang="en-US"/>
        </a:p>
      </dgm:t>
    </dgm:pt>
    <dgm:pt modelId="{1914F0C0-DB3F-4ABC-B02B-FB9B7C18E911}" type="sibTrans" cxnId="{6493A9E5-E27B-4785-9397-5728417F332D}">
      <dgm:prSet/>
      <dgm:spPr/>
      <dgm:t>
        <a:bodyPr/>
        <a:lstStyle/>
        <a:p>
          <a:endParaRPr lang="en-US"/>
        </a:p>
      </dgm:t>
    </dgm:pt>
    <dgm:pt modelId="{1397B972-79B3-4908-8B57-EFB5080DAF3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Sounds</a:t>
          </a:r>
        </a:p>
      </dgm:t>
    </dgm:pt>
    <dgm:pt modelId="{76BB2CC9-2A49-489B-A79A-F455245946B9}" type="parTrans" cxnId="{71A5B8D0-7B0B-4A71-A8C3-BFE18BFC74FC}">
      <dgm:prSet/>
      <dgm:spPr/>
      <dgm:t>
        <a:bodyPr/>
        <a:lstStyle/>
        <a:p>
          <a:endParaRPr lang="en-US"/>
        </a:p>
      </dgm:t>
    </dgm:pt>
    <dgm:pt modelId="{95E35483-D0B8-46DD-AC83-CF6829CDCDF6}" type="sibTrans" cxnId="{71A5B8D0-7B0B-4A71-A8C3-BFE18BFC74FC}">
      <dgm:prSet/>
      <dgm:spPr/>
      <dgm:t>
        <a:bodyPr/>
        <a:lstStyle/>
        <a:p>
          <a:endParaRPr lang="en-US"/>
        </a:p>
      </dgm:t>
    </dgm:pt>
    <dgm:pt modelId="{C8504E59-2882-4DBD-9A88-6488250EF025}" type="pres">
      <dgm:prSet presAssocID="{92C30D69-4635-479C-A31C-2EE728B3A997}" presName="linear" presStyleCnt="0">
        <dgm:presLayoutVars>
          <dgm:animLvl val="lvl"/>
          <dgm:resizeHandles val="exact"/>
        </dgm:presLayoutVars>
      </dgm:prSet>
      <dgm:spPr/>
    </dgm:pt>
    <dgm:pt modelId="{613B52BD-C34C-496D-90C6-ADE6C8D47122}" type="pres">
      <dgm:prSet presAssocID="{6EDE7020-252C-42FD-9CED-49810000B881}" presName="parentText" presStyleLbl="node1" presStyleIdx="0" presStyleCnt="3" custLinFactNeighborY="-20422">
        <dgm:presLayoutVars>
          <dgm:chMax val="0"/>
          <dgm:bulletEnabled val="1"/>
        </dgm:presLayoutVars>
      </dgm:prSet>
      <dgm:spPr/>
    </dgm:pt>
    <dgm:pt modelId="{8DD03004-ED6D-4A5F-992D-443C561113E3}" type="pres">
      <dgm:prSet presAssocID="{301ABF14-EB14-4E95-A0B1-14379FD15BF0}" presName="spacer" presStyleCnt="0"/>
      <dgm:spPr/>
    </dgm:pt>
    <dgm:pt modelId="{9E9B6F2F-D4EE-4206-8CAF-672A23D5DDA2}" type="pres">
      <dgm:prSet presAssocID="{79920F1E-9152-496C-B429-5D5B6CB10FCD}" presName="parentText" presStyleLbl="node1" presStyleIdx="1" presStyleCnt="3" custLinFactNeighborY="13614">
        <dgm:presLayoutVars>
          <dgm:chMax val="0"/>
          <dgm:bulletEnabled val="1"/>
        </dgm:presLayoutVars>
      </dgm:prSet>
      <dgm:spPr/>
    </dgm:pt>
    <dgm:pt modelId="{46A3BCA3-2237-4E8A-81C3-9EDE83981E91}" type="pres">
      <dgm:prSet presAssocID="{1914F0C0-DB3F-4ABC-B02B-FB9B7C18E911}" presName="spacer" presStyleCnt="0"/>
      <dgm:spPr/>
    </dgm:pt>
    <dgm:pt modelId="{44B27630-9BE3-496D-ABEE-117E311446FC}" type="pres">
      <dgm:prSet presAssocID="{1397B972-79B3-4908-8B57-EFB5080DAF32}" presName="parentText" presStyleLbl="node1" presStyleIdx="2" presStyleCnt="3" custLinFactNeighborY="-20849">
        <dgm:presLayoutVars>
          <dgm:chMax val="0"/>
          <dgm:bulletEnabled val="1"/>
        </dgm:presLayoutVars>
      </dgm:prSet>
      <dgm:spPr/>
    </dgm:pt>
  </dgm:ptLst>
  <dgm:cxnLst>
    <dgm:cxn modelId="{9C6AC443-80F3-46B9-9B4A-7E3FC0F96FA7}" type="presOf" srcId="{1397B972-79B3-4908-8B57-EFB5080DAF32}" destId="{44B27630-9BE3-496D-ABEE-117E311446FC}" srcOrd="0" destOrd="0" presId="urn:microsoft.com/office/officeart/2005/8/layout/vList2"/>
    <dgm:cxn modelId="{EC17555A-F04C-43EF-AE77-106E5289D6F8}" type="presOf" srcId="{6EDE7020-252C-42FD-9CED-49810000B881}" destId="{613B52BD-C34C-496D-90C6-ADE6C8D47122}" srcOrd="0" destOrd="0" presId="urn:microsoft.com/office/officeart/2005/8/layout/vList2"/>
    <dgm:cxn modelId="{95C3F97F-7D9D-4525-8402-02CA9BE97380}" type="presOf" srcId="{92C30D69-4635-479C-A31C-2EE728B3A997}" destId="{C8504E59-2882-4DBD-9A88-6488250EF025}" srcOrd="0" destOrd="0" presId="urn:microsoft.com/office/officeart/2005/8/layout/vList2"/>
    <dgm:cxn modelId="{71A5B8D0-7B0B-4A71-A8C3-BFE18BFC74FC}" srcId="{92C30D69-4635-479C-A31C-2EE728B3A997}" destId="{1397B972-79B3-4908-8B57-EFB5080DAF32}" srcOrd="2" destOrd="0" parTransId="{76BB2CC9-2A49-489B-A79A-F455245946B9}" sibTransId="{95E35483-D0B8-46DD-AC83-CF6829CDCDF6}"/>
    <dgm:cxn modelId="{A25A31E5-6FE3-4AB3-9346-9151FFC6BC17}" srcId="{92C30D69-4635-479C-A31C-2EE728B3A997}" destId="{6EDE7020-252C-42FD-9CED-49810000B881}" srcOrd="0" destOrd="0" parTransId="{FAD2D5F9-7FFE-4714-8B2E-A5A31B1FB103}" sibTransId="{301ABF14-EB14-4E95-A0B1-14379FD15BF0}"/>
    <dgm:cxn modelId="{6493A9E5-E27B-4785-9397-5728417F332D}" srcId="{92C30D69-4635-479C-A31C-2EE728B3A997}" destId="{79920F1E-9152-496C-B429-5D5B6CB10FCD}" srcOrd="1" destOrd="0" parTransId="{F21C1D50-1882-4F24-87DA-FF9DC8B327E6}" sibTransId="{1914F0C0-DB3F-4ABC-B02B-FB9B7C18E911}"/>
    <dgm:cxn modelId="{DC4DB4E7-69DC-4D96-A7A9-D60581EC329C}" type="presOf" srcId="{79920F1E-9152-496C-B429-5D5B6CB10FCD}" destId="{9E9B6F2F-D4EE-4206-8CAF-672A23D5DDA2}" srcOrd="0" destOrd="0" presId="urn:microsoft.com/office/officeart/2005/8/layout/vList2"/>
    <dgm:cxn modelId="{0F41B5DF-966E-4A1E-BB35-9917BBAC8682}" type="presParOf" srcId="{C8504E59-2882-4DBD-9A88-6488250EF025}" destId="{613B52BD-C34C-496D-90C6-ADE6C8D47122}" srcOrd="0" destOrd="0" presId="urn:microsoft.com/office/officeart/2005/8/layout/vList2"/>
    <dgm:cxn modelId="{EFBE0A29-7331-448C-8A4C-6C26249135ED}" type="presParOf" srcId="{C8504E59-2882-4DBD-9A88-6488250EF025}" destId="{8DD03004-ED6D-4A5F-992D-443C561113E3}" srcOrd="1" destOrd="0" presId="urn:microsoft.com/office/officeart/2005/8/layout/vList2"/>
    <dgm:cxn modelId="{B26C779A-D201-4FFB-A78F-54F565FB75A5}" type="presParOf" srcId="{C8504E59-2882-4DBD-9A88-6488250EF025}" destId="{9E9B6F2F-D4EE-4206-8CAF-672A23D5DDA2}" srcOrd="2" destOrd="0" presId="urn:microsoft.com/office/officeart/2005/8/layout/vList2"/>
    <dgm:cxn modelId="{297800D2-F89D-4FA5-B570-E3805FCC4131}" type="presParOf" srcId="{C8504E59-2882-4DBD-9A88-6488250EF025}" destId="{46A3BCA3-2237-4E8A-81C3-9EDE83981E91}" srcOrd="3" destOrd="0" presId="urn:microsoft.com/office/officeart/2005/8/layout/vList2"/>
    <dgm:cxn modelId="{E7D44161-AAA6-43DA-910E-9D8372BD1210}" type="presParOf" srcId="{C8504E59-2882-4DBD-9A88-6488250EF025}" destId="{44B27630-9BE3-496D-ABEE-117E311446F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2149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6783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8077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6063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19050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74337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78977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34264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0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LED Strips</a:t>
          </a:r>
        </a:p>
      </dsp:txBody>
      <dsp:txXfrm>
        <a:off x="55287" y="55287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98028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Web socket</a:t>
          </a:r>
        </a:p>
      </dsp:txBody>
      <dsp:txXfrm>
        <a:off x="55287" y="1353315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Test Script</a:t>
          </a:r>
        </a:p>
      </dsp:txBody>
      <dsp:txXfrm>
        <a:off x="55287" y="2568923"/>
        <a:ext cx="9658732" cy="10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52BD-C34C-496D-90C6-ADE6C8D47122}">
      <dsp:nvSpPr>
        <dsp:cNvPr id="0" name=""/>
        <dsp:cNvSpPr/>
      </dsp:nvSpPr>
      <dsp:spPr>
        <a:xfrm>
          <a:off x="0" y="0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Person Detection</a:t>
          </a:r>
        </a:p>
      </dsp:txBody>
      <dsp:txXfrm>
        <a:off x="55287" y="55287"/>
        <a:ext cx="9658732" cy="1021986"/>
      </dsp:txXfrm>
    </dsp:sp>
    <dsp:sp modelId="{9E9B6F2F-D4EE-4206-8CAF-672A23D5DDA2}">
      <dsp:nvSpPr>
        <dsp:cNvPr id="0" name=""/>
        <dsp:cNvSpPr/>
      </dsp:nvSpPr>
      <dsp:spPr>
        <a:xfrm>
          <a:off x="0" y="1298028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Documentation</a:t>
          </a:r>
        </a:p>
      </dsp:txBody>
      <dsp:txXfrm>
        <a:off x="55287" y="1353315"/>
        <a:ext cx="9658732" cy="1021986"/>
      </dsp:txXfrm>
    </dsp:sp>
    <dsp:sp modelId="{44B27630-9BE3-496D-ABEE-117E311446FC}">
      <dsp:nvSpPr>
        <dsp:cNvPr id="0" name=""/>
        <dsp:cNvSpPr/>
      </dsp:nvSpPr>
      <dsp:spPr>
        <a:xfrm>
          <a:off x="0" y="2513636"/>
          <a:ext cx="9769306" cy="113256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Sounds</a:t>
          </a:r>
        </a:p>
      </dsp:txBody>
      <dsp:txXfrm>
        <a:off x="55287" y="2568923"/>
        <a:ext cx="9658732" cy="10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Music Light </a:t>
            </a:r>
            <a:r>
              <a:rPr lang="nl-BE" dirty="0" err="1"/>
              <a:t>Tiles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005133DB-0397-31D0-D49F-DFF06E9F95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170" b="111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D315E-03A0-11BF-8B7D-B7063A7E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our</a:t>
            </a:r>
            <a:r>
              <a:rPr lang="nl-BE" dirty="0"/>
              <a:t>  project?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7462DC-28BC-AA31-9EAE-35D0527D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92687699-023D-EB06-B151-9A3DC04D95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BDC74CE5-4A10-D61B-38B8-8061C369BD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778" t="8257" b="8257"/>
          <a:stretch/>
        </p:blipFill>
        <p:spPr>
          <a:xfrm>
            <a:off x="2665562" y="2663105"/>
            <a:ext cx="9526438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F47E9-36F9-A92C-1A18-B36EAA61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61851"/>
            <a:ext cx="9169012" cy="481631"/>
          </a:xfrm>
        </p:spPr>
        <p:txBody>
          <a:bodyPr vert="horz" lIns="0" tIns="45720" rIns="0" bIns="45720" rtlCol="0" anchor="b">
            <a:normAutofit/>
          </a:bodyPr>
          <a:lstStyle/>
          <a:p>
            <a:r>
              <a:rPr lang="nl-BE"/>
              <a:t>TeamMember</a:t>
            </a:r>
            <a:r>
              <a:rPr lang="nl-BE" dirty="0"/>
              <a:t> 1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CB7446-905A-376E-F6C5-4621D08DD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698" y="1540262"/>
            <a:ext cx="9169012" cy="307127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500" dirty="0"/>
              <a:t>Rob </a:t>
            </a:r>
            <a:r>
              <a:rPr lang="en-GB" sz="2500" dirty="0" err="1"/>
              <a:t>Cocquyt</a:t>
            </a:r>
            <a:endParaRPr lang="en-GB" sz="25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1CF5A55-C337-92A7-6F26-CF73611DC9E4}"/>
              </a:ext>
            </a:extLst>
          </p:cNvPr>
          <p:cNvSpPr txBox="1"/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nl-BE" sz="900" b="1"/>
              <a:t>Rob cocquyt</a:t>
            </a:r>
            <a:endParaRPr lang="nl-NL" sz="900" b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7C000E-FE61-7C72-FEC9-6767D8D03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1" name="Tekstvak 8">
            <a:extLst>
              <a:ext uri="{FF2B5EF4-FFF2-40B4-BE49-F238E27FC236}">
                <a16:creationId xmlns:a16="http://schemas.microsoft.com/office/drawing/2014/main" id="{C2F72AB7-5A19-AF15-74E5-87F7D7BA1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116621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72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5E0C-25F4-4D00-19E9-2CD13572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2</a:t>
            </a:r>
            <a:endParaRPr lang="nl-NL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DD899A3-0DF5-2406-75F8-197844693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1769" y="1488504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/>
              <a:t>Ruben Belligh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kstvak 8">
            <a:extLst>
              <a:ext uri="{FF2B5EF4-FFF2-40B4-BE49-F238E27FC236}">
                <a16:creationId xmlns:a16="http://schemas.microsoft.com/office/drawing/2014/main" id="{BBFB3F06-4A7F-86E2-7890-CF55C6564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869838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5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1872D879-C945-9F31-0684-D5E66C071C53}"/>
              </a:ext>
            </a:extLst>
          </p:cNvPr>
          <p:cNvSpPr txBox="1"/>
          <p:nvPr/>
        </p:nvSpPr>
        <p:spPr>
          <a:xfrm>
            <a:off x="2857649" y="1540262"/>
            <a:ext cx="9169012" cy="30712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Luca </a:t>
            </a:r>
            <a:r>
              <a:rPr lang="en-GB" sz="25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Declerck</a:t>
            </a:r>
            <a:endParaRPr lang="en-GB" sz="2500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7558D1A-40E5-8EE9-2F60-489773666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6587257-5E1B-8DE0-D15D-9F22CCBB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 err="1"/>
              <a:t>TeamMember</a:t>
            </a:r>
            <a:r>
              <a:rPr lang="nl-BE" dirty="0"/>
              <a:t> 3</a:t>
            </a:r>
            <a:endParaRPr lang="nl-NL" dirty="0"/>
          </a:p>
        </p:txBody>
      </p:sp>
      <p:graphicFrame>
        <p:nvGraphicFramePr>
          <p:cNvPr id="14" name="Tekstvak 8">
            <a:extLst>
              <a:ext uri="{FF2B5EF4-FFF2-40B4-BE49-F238E27FC236}">
                <a16:creationId xmlns:a16="http://schemas.microsoft.com/office/drawing/2014/main" id="{3045208F-0975-EBA0-3BF6-35919F44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341807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49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05EB8E6-9448-1ED3-1AA5-2FE0DDF42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2488" y="1361809"/>
            <a:ext cx="9169012" cy="307127"/>
          </a:xfrm>
        </p:spPr>
        <p:txBody>
          <a:bodyPr>
            <a:noAutofit/>
          </a:bodyPr>
          <a:lstStyle/>
          <a:p>
            <a:r>
              <a:rPr lang="en-US" sz="2500" dirty="0" err="1"/>
              <a:t>Alberiek</a:t>
            </a:r>
            <a:r>
              <a:rPr lang="en-US" sz="2500" dirty="0"/>
              <a:t> </a:t>
            </a:r>
            <a:r>
              <a:rPr lang="en-US" sz="2500" dirty="0" err="1"/>
              <a:t>Depreytere</a:t>
            </a:r>
            <a:endParaRPr lang="en-US" sz="25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2FE1CE7-45B5-8FDD-43C3-6B240A8A5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44C5E0C-25F4-4D00-19E9-2CD13572AFB1}"/>
              </a:ext>
            </a:extLst>
          </p:cNvPr>
          <p:cNvSpPr>
            <a:spLocks noGrp="1"/>
          </p:cNvSpPr>
          <p:nvPr/>
        </p:nvSpPr>
        <p:spPr>
          <a:xfrm>
            <a:off x="2504888" y="81970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/>
              <a:t>TeamMember</a:t>
            </a:r>
            <a:r>
              <a:rPr lang="nl-BE" dirty="0"/>
              <a:t> 4</a:t>
            </a:r>
            <a:endParaRPr lang="nl-NL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3A7745-C8DC-BC97-F7D7-13F3BDC2237F}"/>
              </a:ext>
            </a:extLst>
          </p:cNvPr>
          <p:cNvSpPr>
            <a:spLocks noGrp="1"/>
          </p:cNvSpPr>
          <p:nvPr/>
        </p:nvSpPr>
        <p:spPr>
          <a:xfrm>
            <a:off x="518100" y="485729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7" name="Tekstvak 8">
            <a:extLst>
              <a:ext uri="{FF2B5EF4-FFF2-40B4-BE49-F238E27FC236}">
                <a16:creationId xmlns:a16="http://schemas.microsoft.com/office/drawing/2014/main" id="{BBFB3F06-4A7F-86E2-7890-CF55C6564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406105"/>
              </p:ext>
            </p:extLst>
          </p:nvPr>
        </p:nvGraphicFramePr>
        <p:xfrm>
          <a:off x="1420039" y="234366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95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E52FC-513B-76D3-E14F-AA2125C0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Benodigdheden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6285F8-1811-9583-88B1-CA89320F3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77B01DB-F915-254B-10BF-A0B955925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E618761-0FF8-3629-F678-D8FB71906A63}"/>
              </a:ext>
            </a:extLst>
          </p:cNvPr>
          <p:cNvSpPr txBox="1"/>
          <p:nvPr/>
        </p:nvSpPr>
        <p:spPr>
          <a:xfrm>
            <a:off x="2406770" y="2672060"/>
            <a:ext cx="427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Hout (400 x 400mm)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ESP-32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DC </a:t>
            </a:r>
            <a:r>
              <a:rPr lang="nl-NL" sz="1800" dirty="0" err="1"/>
              <a:t>DC</a:t>
            </a:r>
            <a:r>
              <a:rPr lang="nl-NL" sz="1800" dirty="0"/>
              <a:t> Step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Media </a:t>
            </a:r>
            <a:r>
              <a:rPr lang="nl-NL" sz="1800" dirty="0" err="1"/>
              <a:t>Player</a:t>
            </a:r>
            <a:endParaRPr lang="nl-N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Aluminium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Ruberen</a:t>
            </a:r>
            <a:r>
              <a:rPr lang="nl-NL" sz="1800" dirty="0"/>
              <a:t> Strip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Polycarbonate</a:t>
            </a:r>
            <a:r>
              <a:rPr lang="nl-NL" sz="1800" dirty="0"/>
              <a:t> (5mm)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Voeding</a:t>
            </a:r>
            <a:endParaRPr lang="nl-BE" sz="1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69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7301A-F812-5B87-D94F-E0DEF8E2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Person Detectie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6B25F-0120-5692-7CEC-417C711D70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B9C4DCF1-EF47-41B7-9CC7-B98082C3CF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38B7555-0492-DF32-F93F-E5AC65F633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610193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78</TotalTime>
  <Words>72</Words>
  <Application>Microsoft Office PowerPoint</Application>
  <PresentationFormat>Breedbeeld</PresentationFormat>
  <Paragraphs>36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</vt:i4>
      </vt:variant>
    </vt:vector>
  </HeadingPairs>
  <TitlesOfParts>
    <vt:vector size="18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Music Light Tiles</vt:lpstr>
      <vt:lpstr>What is our  project?</vt:lpstr>
      <vt:lpstr>TeamMember 1</vt:lpstr>
      <vt:lpstr>TeamMember 2</vt:lpstr>
      <vt:lpstr>TeamMember 3</vt:lpstr>
      <vt:lpstr>PowerPoint-presentatie</vt:lpstr>
      <vt:lpstr>Benodigdheden</vt:lpstr>
      <vt:lpstr>Person Detectie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Light Tiles</dc:title>
  <dc:creator>ruben belligh</dc:creator>
  <cp:lastModifiedBy>ruben belligh</cp:lastModifiedBy>
  <cp:revision>3</cp:revision>
  <dcterms:created xsi:type="dcterms:W3CDTF">2023-12-04T08:01:19Z</dcterms:created>
  <dcterms:modified xsi:type="dcterms:W3CDTF">2023-12-04T09:21:32Z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